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8.png"/><Relationship Id="rId3" Type="http://schemas.openxmlformats.org/officeDocument/2006/relationships/image" Target="../media/image8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image" Target="../media/image1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0.png"/><Relationship Id="rId3" Type="http://schemas.openxmlformats.org/officeDocument/2006/relationships/image" Target="../media/image11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96.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3.png"/><Relationship Id="rId3" Type="http://schemas.openxmlformats.org/officeDocument/2006/relationships/image" Target="../media/image109.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07.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1.png"/><Relationship Id="rId3" Type="http://schemas.openxmlformats.org/officeDocument/2006/relationships/image" Target="../media/image107.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1.png"/><Relationship Id="rId4" Type="http://schemas.openxmlformats.org/officeDocument/2006/relationships/image" Target="../media/image2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2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1.png"/><Relationship Id="rId4" Type="http://schemas.openxmlformats.org/officeDocument/2006/relationships/image" Target="../media/image2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7.png"/><Relationship Id="rId4" Type="http://schemas.openxmlformats.org/officeDocument/2006/relationships/image" Target="../media/image75.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 Id="rId3" Type="http://schemas.openxmlformats.org/officeDocument/2006/relationships/image" Target="../media/image21.png"/><Relationship Id="rId4" Type="http://schemas.openxmlformats.org/officeDocument/2006/relationships/image" Target="../media/image20.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2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4.png"/><Relationship Id="rId4"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6.png"/><Relationship Id="rId4"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3.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4.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5.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15.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3.jpg"/><Relationship Id="rId8" Type="http://schemas.openxmlformats.org/officeDocument/2006/relationships/image" Target="../media/image117.jpg"/><Relationship Id="rId11" Type="http://schemas.openxmlformats.org/officeDocument/2006/relationships/hyperlink" Target="http://support.lfenergy.org" TargetMode="External"/><Relationship Id="rId10" Type="http://schemas.openxmlformats.org/officeDocument/2006/relationships/image" Target="../media/image1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